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96" d="100"/>
          <a:sy n="96" d="100"/>
        </p:scale>
        <p:origin x="170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2902226"/>
            <a:ext cx="9448800" cy="424070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Festival INTERNATIONAL </a:t>
            </a:r>
            <a:r>
              <a:rPr lang="fr-FR" sz="2000" dirty="0" smtClean="0">
                <a:solidFill>
                  <a:srgbClr val="FF0000"/>
                </a:solidFill>
              </a:rPr>
              <a:t>du </a:t>
            </a:r>
            <a:r>
              <a:rPr lang="fr-FR" sz="2000" dirty="0" smtClean="0">
                <a:solidFill>
                  <a:srgbClr val="FF0000"/>
                </a:solidFill>
              </a:rPr>
              <a:t>film </a:t>
            </a:r>
            <a:r>
              <a:rPr lang="fr-FR" sz="2000" dirty="0" smtClean="0">
                <a:solidFill>
                  <a:srgbClr val="FF0000"/>
                </a:solidFill>
              </a:rPr>
              <a:t>insolite de rennes le château 2019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10065026" cy="21324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sz="21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Compétition 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internationale de courts métrages et de documentaires insolites pour la 5</a:t>
            </a:r>
            <a:r>
              <a:rPr lang="fr-FR" sz="2100" b="1" i="1" baseline="30000" dirty="0">
                <a:latin typeface="Century Schoolbook" charset="0"/>
                <a:ea typeface="Century Schoolbook" charset="0"/>
                <a:cs typeface="Century Schoolbook" charset="0"/>
              </a:rPr>
              <a:t>ème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édition est ouverte! </a:t>
            </a:r>
            <a:r>
              <a:rPr lang="fr-FR" sz="2100" b="1" i="1" dirty="0" err="1" smtClean="0">
                <a:latin typeface="Century Schoolbook" charset="0"/>
                <a:ea typeface="Century Schoolbook" charset="0"/>
                <a:cs typeface="Century Schoolbook" charset="0"/>
              </a:rPr>
              <a:t>envoyeZ</a:t>
            </a:r>
            <a:r>
              <a:rPr lang="fr-FR" sz="21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vos films à cette adresse:</a:t>
            </a:r>
          </a:p>
          <a:p>
            <a:pPr algn="just"/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festinsoliterenneslechateaugmail.com</a:t>
            </a:r>
            <a:endParaRPr lang="fr-FR" sz="2100" b="1" i="1" dirty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algn="just"/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Ou sur la page Facebook (festival du film insolite de rennes le château)</a:t>
            </a:r>
          </a:p>
          <a:p>
            <a:pPr algn="just"/>
            <a:r>
              <a:rPr lang="fr-FR" sz="21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International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competition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of short films and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unusual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documentaries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for the 5th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edition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is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open!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send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your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movies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to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this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  <a:r>
              <a:rPr lang="fr-FR" sz="2100" b="1" i="1" dirty="0" err="1">
                <a:latin typeface="Century Schoolbook" charset="0"/>
                <a:ea typeface="Century Schoolbook" charset="0"/>
                <a:cs typeface="Century Schoolbook" charset="0"/>
              </a:rPr>
              <a:t>address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:  </a:t>
            </a:r>
            <a:endParaRPr lang="fr-FR" sz="21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algn="just"/>
            <a:r>
              <a:rPr lang="fr-FR" sz="2100" b="1" i="1" dirty="0" err="1" smtClean="0">
                <a:latin typeface="Century Schoolbook" charset="0"/>
                <a:ea typeface="Century Schoolbook" charset="0"/>
                <a:cs typeface="Century Schoolbook" charset="0"/>
              </a:rPr>
              <a:t>festinsoliterenneslechateaugmail.com</a:t>
            </a:r>
            <a:r>
              <a:rPr lang="fr-FR" sz="21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</a:t>
            </a:r>
          </a:p>
          <a:p>
            <a:pPr algn="just"/>
            <a:r>
              <a:rPr lang="fr-FR" sz="21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Or 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on the Facebook page (</a:t>
            </a:r>
            <a:r>
              <a:rPr lang="fr-FR" sz="21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festival </a:t>
            </a:r>
            <a:r>
              <a:rPr lang="fr-FR" sz="2100" b="1" i="1" dirty="0">
                <a:latin typeface="Century Schoolbook" charset="0"/>
                <a:ea typeface="Century Schoolbook" charset="0"/>
                <a:cs typeface="Century Schoolbook" charset="0"/>
              </a:rPr>
              <a:t>du film insolite de rennes le château</a:t>
            </a:r>
            <a:r>
              <a:rPr lang="fr-FR" sz="2100" b="1" i="1" dirty="0" smtClean="0">
                <a:latin typeface="Century Schoolbook" charset="0"/>
                <a:ea typeface="Century Schoolbook" charset="0"/>
                <a:cs typeface="Century Schoolbook" charset="0"/>
              </a:rPr>
              <a:t> )</a:t>
            </a:r>
            <a:endParaRPr lang="fr-FR" sz="2100" b="1" i="1" dirty="0" smtClean="0">
              <a:latin typeface="Century Schoolbook" charset="0"/>
              <a:ea typeface="Century Schoolbook" charset="0"/>
              <a:cs typeface="Century Schoolbook" charset="0"/>
            </a:endParaRPr>
          </a:p>
          <a:p>
            <a:pPr algn="ctr"/>
            <a:endParaRPr lang="fr-FR" b="1" i="1" dirty="0">
              <a:solidFill>
                <a:srgbClr val="BD9447"/>
              </a:solidFill>
              <a:latin typeface="Century Schoolbook" charset="0"/>
              <a:ea typeface="Century Schoolbook" charset="0"/>
              <a:cs typeface="Century Schoolbook" charset="0"/>
            </a:endParaRPr>
          </a:p>
          <a:p>
            <a:pPr algn="ctr"/>
            <a:endParaRPr lang="fr-FR" b="1" i="1" dirty="0">
              <a:solidFill>
                <a:srgbClr val="BD9447"/>
              </a:solidFill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18" y="462804"/>
            <a:ext cx="1536357" cy="21006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30097" y="4806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5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Traînée de vapeur</Template>
  <TotalTime>2240</TotalTime>
  <Words>72</Words>
  <Application>Microsoft Macintosh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Century Gothic</vt:lpstr>
      <vt:lpstr>Century Schoolbook</vt:lpstr>
      <vt:lpstr>Arial</vt:lpstr>
      <vt:lpstr>Traînée de condensation</vt:lpstr>
      <vt:lpstr>Festival INTERNATIONAL du film insolite de rennes le château 2019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du film insolite de rennes le château 2019</dc:title>
  <dc:creator>Utilisateur de Microsoft Office</dc:creator>
  <cp:lastModifiedBy>Utilisateur de Microsoft Office</cp:lastModifiedBy>
  <cp:revision>10</cp:revision>
  <dcterms:created xsi:type="dcterms:W3CDTF">2018-09-24T15:29:45Z</dcterms:created>
  <dcterms:modified xsi:type="dcterms:W3CDTF">2018-09-26T08:13:15Z</dcterms:modified>
</cp:coreProperties>
</file>